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62" r:id="rId5"/>
    <p:sldId id="258" r:id="rId6"/>
    <p:sldId id="261" r:id="rId7"/>
    <p:sldId id="259" r:id="rId8"/>
    <p:sldId id="260" r:id="rId9"/>
    <p:sldId id="265" r:id="rId10"/>
    <p:sldId id="266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3C47C7C-E427-4EB0-9834-30EFFCF72F41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1E0EBF-B6CC-4AE7-A05D-C040980AAF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C47C7C-E427-4EB0-9834-30EFFCF72F41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1E0EBF-B6CC-4AE7-A05D-C040980AAF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C47C7C-E427-4EB0-9834-30EFFCF72F41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1E0EBF-B6CC-4AE7-A05D-C040980AAF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C47C7C-E427-4EB0-9834-30EFFCF72F41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1E0EBF-B6CC-4AE7-A05D-C040980AAF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C47C7C-E427-4EB0-9834-30EFFCF72F41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1E0EBF-B6CC-4AE7-A05D-C040980AAF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C47C7C-E427-4EB0-9834-30EFFCF72F41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1E0EBF-B6CC-4AE7-A05D-C040980AAF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C47C7C-E427-4EB0-9834-30EFFCF72F41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1E0EBF-B6CC-4AE7-A05D-C040980AAF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C47C7C-E427-4EB0-9834-30EFFCF72F41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1E0EBF-B6CC-4AE7-A05D-C040980AAF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C47C7C-E427-4EB0-9834-30EFFCF72F41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1E0EBF-B6CC-4AE7-A05D-C040980AAF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3C47C7C-E427-4EB0-9834-30EFFCF72F41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1E0EBF-B6CC-4AE7-A05D-C040980AAF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3C47C7C-E427-4EB0-9834-30EFFCF72F41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1E0EBF-B6CC-4AE7-A05D-C040980AAF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3C47C7C-E427-4EB0-9834-30EFFCF72F41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51E0EBF-B6CC-4AE7-A05D-C040980AAF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heel spokes="3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609600"/>
            <a:ext cx="8153400" cy="5791200"/>
          </a:xfrm>
        </p:spPr>
        <p:txBody>
          <a:bodyPr/>
          <a:lstStyle/>
          <a:p>
            <a:pPr algn="l"/>
            <a:r>
              <a:rPr lang="en-US" dirty="0" smtClean="0"/>
              <a:t>SUBJECT	: 	OFFICE ADMINISTRATION</a:t>
            </a:r>
          </a:p>
          <a:p>
            <a:pPr algn="l"/>
            <a:r>
              <a:rPr lang="en-US" dirty="0" smtClean="0"/>
              <a:t>SCHOOL	:  	MAGGOTTY HIGH</a:t>
            </a:r>
          </a:p>
          <a:p>
            <a:pPr algn="l"/>
            <a:r>
              <a:rPr lang="en-US" dirty="0" smtClean="0"/>
              <a:t>CLASS     	:  	11B1</a:t>
            </a:r>
          </a:p>
          <a:p>
            <a:pPr algn="l"/>
            <a:r>
              <a:rPr lang="en-US" dirty="0" smtClean="0"/>
              <a:t>UNIT		:</a:t>
            </a:r>
          </a:p>
          <a:p>
            <a:pPr algn="l"/>
            <a:r>
              <a:rPr lang="en-US" dirty="0" smtClean="0"/>
              <a:t>TOPIC      	:  </a:t>
            </a:r>
          </a:p>
          <a:p>
            <a:pPr algn="l"/>
            <a:r>
              <a:rPr lang="en-US" dirty="0" smtClean="0"/>
              <a:t>TEACHER	:	Miss C. Mitchell</a:t>
            </a:r>
          </a:p>
          <a:p>
            <a:pPr algn="l"/>
            <a:r>
              <a:rPr lang="en-US" dirty="0" smtClean="0"/>
              <a:t>DATE		:	</a:t>
            </a:r>
          </a:p>
          <a:p>
            <a:pPr algn="l"/>
            <a:endParaRPr lang="en-US" dirty="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How would you describe the responsibilities of the position?</a:t>
            </a:r>
          </a:p>
          <a:p>
            <a:r>
              <a:rPr lang="en-US" dirty="0" smtClean="0"/>
              <a:t>How would you describe a typical week/day in this position?</a:t>
            </a:r>
          </a:p>
          <a:p>
            <a:r>
              <a:rPr lang="en-US" dirty="0" smtClean="0"/>
              <a:t>Is this a new position? If not, what did the previous employee go on to do?</a:t>
            </a:r>
          </a:p>
          <a:p>
            <a:r>
              <a:rPr lang="en-US" dirty="0" smtClean="0"/>
              <a:t>What is the company's management style?</a:t>
            </a:r>
          </a:p>
          <a:p>
            <a:r>
              <a:rPr lang="en-US" dirty="0" smtClean="0"/>
              <a:t>Who does this position report to? If I am offered the position, can I meet him/her?</a:t>
            </a:r>
          </a:p>
          <a:p>
            <a:r>
              <a:rPr lang="en-US" dirty="0" smtClean="0"/>
              <a:t>How many people work in this office/department?</a:t>
            </a:r>
          </a:p>
          <a:p>
            <a:r>
              <a:rPr lang="en-US" dirty="0" smtClean="0"/>
              <a:t>How much travel is expected?</a:t>
            </a:r>
          </a:p>
          <a:p>
            <a:r>
              <a:rPr lang="en-US" dirty="0" smtClean="0"/>
              <a:t>Is relocation a possibility?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Possible question s that can be asked by an interviewee:</a:t>
            </a:r>
            <a:endParaRPr lang="en-US" dirty="0"/>
          </a:p>
        </p:txBody>
      </p:sp>
    </p:spTree>
  </p:cSld>
  <p:clrMapOvr>
    <a:masterClrMapping/>
  </p:clrMapOvr>
  <p:transition spd="slow">
    <p:wheel spokes="3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DRTORY\Downloads\common-interview-questions-what-are-your_player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1447800"/>
            <a:ext cx="2255309" cy="169148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layout for an interview </a:t>
            </a:r>
            <a:endParaRPr lang="en-US" dirty="0"/>
          </a:p>
        </p:txBody>
      </p:sp>
      <p:pic>
        <p:nvPicPr>
          <p:cNvPr id="19459" name="Picture 3" descr="C:\Users\DRTORY\Downloads\The-Academic-Job-Interview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1600200"/>
            <a:ext cx="2616200" cy="2438400"/>
          </a:xfrm>
          <a:prstGeom prst="rect">
            <a:avLst/>
          </a:prstGeom>
          <a:noFill/>
        </p:spPr>
      </p:pic>
      <p:pic>
        <p:nvPicPr>
          <p:cNvPr id="19460" name="Picture 4" descr="C:\Users\DRTORY\Downloads\Job-Interview-Question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3429000"/>
            <a:ext cx="4038600" cy="30289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Students should be able to: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Objectives:</a:t>
            </a:r>
            <a:endParaRPr lang="en-US" dirty="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A job interview is your chance to show an employer what kind of employee he or she will get if you're hired.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What is a job interview?</a:t>
            </a:r>
            <a:endParaRPr lang="en-US" dirty="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Face-to-face</a:t>
            </a:r>
          </a:p>
          <a:p>
            <a:r>
              <a:rPr lang="en-US" dirty="0" smtClean="0"/>
              <a:t>Panel/committee</a:t>
            </a:r>
          </a:p>
          <a:p>
            <a:r>
              <a:rPr lang="en-US" dirty="0" smtClean="0"/>
              <a:t>Telephone </a:t>
            </a:r>
            <a:r>
              <a:rPr lang="en-US" dirty="0" smtClean="0"/>
              <a:t>interview</a:t>
            </a:r>
          </a:p>
          <a:p>
            <a:r>
              <a:rPr lang="en-US" dirty="0" smtClean="0"/>
              <a:t>Lunch/dinner interview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interviews:</a:t>
            </a:r>
            <a:endParaRPr lang="en-US" dirty="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Selection of attire</a:t>
            </a:r>
          </a:p>
          <a:p>
            <a:r>
              <a:rPr lang="en-US" dirty="0" smtClean="0"/>
              <a:t>Deportment </a:t>
            </a:r>
          </a:p>
          <a:p>
            <a:r>
              <a:rPr lang="en-US" dirty="0" smtClean="0"/>
              <a:t>Prepare Educational Certificates as well as any other relevant documents</a:t>
            </a:r>
          </a:p>
          <a:p>
            <a:r>
              <a:rPr lang="en-US" dirty="0" smtClean="0"/>
              <a:t>Research on the Organization</a:t>
            </a:r>
          </a:p>
          <a:p>
            <a:r>
              <a:rPr lang="en-US" dirty="0" smtClean="0"/>
              <a:t>Type </a:t>
            </a:r>
            <a:r>
              <a:rPr lang="en-US" dirty="0" smtClean="0"/>
              <a:t> questions </a:t>
            </a:r>
            <a:r>
              <a:rPr lang="en-US" dirty="0" smtClean="0"/>
              <a:t>that may be asked by the interviewer and the interviewee</a:t>
            </a:r>
          </a:p>
          <a:p>
            <a:r>
              <a:rPr lang="en-US" dirty="0" smtClean="0"/>
              <a:t>Conduct at an interview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Preparing for an interview:</a:t>
            </a:r>
            <a:endParaRPr lang="en-US" dirty="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RTORY\Downloads\jobinterview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1447801"/>
            <a:ext cx="2209800" cy="259079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of Appropriate Attire:</a:t>
            </a:r>
            <a:endParaRPr lang="en-US" dirty="0"/>
          </a:p>
        </p:txBody>
      </p:sp>
      <p:pic>
        <p:nvPicPr>
          <p:cNvPr id="1027" name="Picture 3" descr="C:\Users\DRTORY\Downloads\downlo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7075" y="1066800"/>
            <a:ext cx="2066925" cy="2514600"/>
          </a:xfrm>
          <a:prstGeom prst="rect">
            <a:avLst/>
          </a:prstGeom>
          <a:noFill/>
        </p:spPr>
      </p:pic>
      <p:pic>
        <p:nvPicPr>
          <p:cNvPr id="1028" name="Picture 4" descr="C:\Users\DRTORY\Downloads\download (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81200" y="1371600"/>
            <a:ext cx="2176196" cy="2895600"/>
          </a:xfrm>
          <a:prstGeom prst="rect">
            <a:avLst/>
          </a:prstGeom>
          <a:noFill/>
        </p:spPr>
      </p:pic>
      <p:pic>
        <p:nvPicPr>
          <p:cNvPr id="1030" name="Picture 6" descr="http://nicefashion.info/wp-content/uploads/2011/07/casual-dresse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315104">
            <a:off x="353180" y="4404778"/>
            <a:ext cx="1685925" cy="2218746"/>
          </a:xfrm>
          <a:prstGeom prst="rect">
            <a:avLst/>
          </a:prstGeom>
          <a:noFill/>
        </p:spPr>
      </p:pic>
      <p:pic>
        <p:nvPicPr>
          <p:cNvPr id="1032" name="Picture 8" descr="http://t1.gstatic.com/images?q=tbn:ANd9GcTry-2hsQGsDDf15FR5eOfaJWO3WFPgHvIhxm0Ci7ei1jK2BvnI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05400" y="1295400"/>
            <a:ext cx="2143125" cy="2143125"/>
          </a:xfrm>
          <a:prstGeom prst="rect">
            <a:avLst/>
          </a:prstGeom>
          <a:noFill/>
        </p:spPr>
      </p:pic>
      <p:pic>
        <p:nvPicPr>
          <p:cNvPr id="1034" name="Picture 10" descr="http://content.artofmanliness.com/uploads/2009/02/blacktieoptional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2381577">
            <a:off x="6290481" y="3884478"/>
            <a:ext cx="1828800" cy="2700817"/>
          </a:xfrm>
          <a:prstGeom prst="rect">
            <a:avLst/>
          </a:prstGeom>
          <a:noFill/>
        </p:spPr>
      </p:pic>
      <p:sp>
        <p:nvSpPr>
          <p:cNvPr id="5122" name="AutoShape 2" descr="data:image/jpeg;base64,/9j/4AAQSkZJRgABAQAAAQABAAD/2wCEAAkGBhQQERQUExQWFRQWGBkaFRcXFBgcGhUZFhcaGhgYFhgXHiYfFxwjGhUZHy8gIycqLSwsGB8xNTAqNSYrLCkBCQoKDgwOGg8PGCwkHCQsLCwsLCwsKSwsLCksKSwsLCwpLCwpKSksKSkpKSkpLCwpKSkpKSwpLCkpKSkqLCkpLP/AABEIAPQAzgMBIgACEQEDEQH/xAAcAAABBAMBAAAAAAAAAAAAAAAABQYHCAEDBAL/xABPEAACAQIDBQUEBQcJBwEJAAABAgMAEQQSIQUGMUFRBxMiYZFxgaHRFBUyUsEII0JikrHwJDNzgqKys8LhNENUcpPS8UQWJTVTY3SDo9P/xAAaAQADAQEBAQAAAAAAAAAAAAAAAgMBBAUG/8QAJREAAgICAgICAwADAAAAAAAAAAECEQMSITEEQRMiBVGBIzNh/9oADAMBAAIRAxEAPwCcKw7gAkmwHG/Ks1ox2EWaN42+y6srexgQfgaAIym7eYhM4TCySQrf84rjMwH6WQiwU+bXqS9m7QTEQxzRm6SKrqeoYXHsOvCo52VsNcOjYXu4kUEpLxZpkIsWvoVJN+N7XFjTz3MwQgwkcS3ypdVvxtfn11JpU7ZWeLVJi7RRRTEgooooAbO8u8ckUiwQKGlK5iTbwqSRfXTlxN+QseTWw2+GNgxMazlWiZiGGUZl1HBgByINv1hxpa3jhjGNzas7RAEKxBjALDkRbNfieY9lMLeDa+XEGO5NmU6m7XCIAGPU5a5Jyknwzthji4WTfG4IBHAi499e6S92ZS+EhZtCyA+48PhalSupO0cb4CiiitMG1v8A7yvgMG0sYBkLKiZvsgtfxEc7KCbc7Coy3d7TcamIVp5DNCSBICiAKCbZkKAWIve3A2t507O1OKOXEYGGa/dyd/YDnJaMIfcC9vM+dN7a2x8JBg5CfsAZbLlu0hJCNca34Cw08tKnKVMvDHtGyZ6K5dmyZoY2ve6Kb9bqNa6qoQCiiigANMzenbuLUyfRjCixDUspdnIFyFFwF105+6nkaYO1IxFjJFKkd4M2p0ZSTqPK9x7qSTa6L4ManKmb9xt+JsVIYcTGqvlzK66BrcVK3NjbUHgbHpT4pjbEjjOJjmJyLGGQE2ClpSqqtz1PAcyafANMnaFyw0lqZooorSQUyd6+1fCYB2i8c0y6MkYFlNr2d20HHgLkdKepqqG3ceZ8VPKeMkrt7i5tb3WpoxtmMkfYe+v1hPNNKkUTJkKjxsAjsI83mykrc2AseWt87b7S5dn414sPklijCo6vezSAkuyFT4T4gp4jwcKjnY2P7iUPqRYggc7jQftW91655HLEljckkk9SdT8apGP2argZzbilZPm6HavBj5VhaN4ZmvlBIZGIBJAYWINgTqBT6qrW7ONMGLw02oVZk1toQGUOAeB8L6jzq0gpJxSfAqM0z+0jf76pijKx95JKWCAkhQFFyzEA3tdRbS9+OlPCoK/KAx6visPCNTHEzNqNO8YWHUG0d9eopUaLW6W8SY8TYqTJ3ikd6QmUJ4bLkBZmsFuuc2uQ1hpSDtwQ4ecLiJjCzuZGHcu1kBKrql7McptoRxv+s1Oz5c+0sLGGZc8moBsCFRmUHqCRqOntrG/e2PpOPxEl8yq2RD1EQyX95Ut76X4Yt2y3zNRpEu9nHaYmLdcG4YyKpEcvKZUHFlY5o3K621HHUcKkiq6di8V9qxfqxyn+xl/zVYumaoiFasROI1LMbKBcnoK2029+MZkgCg6uw9F1Pxt602OG81H9iylqrI536ibF42KYyFY1ZBErm2VrggIFFvEVJNzf0Fd282zI5BFA7KokYspBALOEJQCw5XLXPQDnXZgXjxCA2DcQQRwZSVYa+YIremBS9ioPME62Pv4cK9R+Fi2TXohHypqLj+xT7P8AEHDQJh5XLm5yvy8R0W3IAaCnqKjSbaYjniQfazK2nRW1uPZUliuPysMcbWvTHxZHO7AmgNek3beyTOoyuUddUNza/K4/Ea+pBZ8W+C7NLfSm0LqHQL40Z/07fpA2Zjl4i5FyNeK+aOpQTi2n0SEahTe7tTTFSNHh4LiPvAJ2kb7IBuyothY5QRmJ5aa0/t+N54V2TPPHOlpImWF1N8zupCquX9Lj7LEm1qg+DZD4aCaRwAQViZb+KIE5/wA4B9kP3aBSDrmI5WqiS9mQTu0OTtM3jDLBhIrBY0SSYC/imkQEC5sTlVr6/f8AKuPdztTxuEyhpO/iU6rJ4myjiFk+0DbhckeVM2bFGRi7G5JuT1PWjDPcD410KKqicnbstph5w6qy6hgCPYRcfA1spC3FlZ9nYRn1Ywp6ZRb4WpdrlNETfTbBwmAxM4vdI2y2F7M3hU+wMwJPQGqrhrcxYCreY3BpNG8cihkdSrqeDKwsQfcar92qdneH2WInglkPeswET2OVVFywcWNgSosb8eNPB0YzXiNyGGEhaLI8reKXM1iLjwLGT4bWbW+pIFtNAg7KihEzxYssp4LlcCzcvFqvAi19OvmmJtKcxmPvXCcAobS1vW3lXA2E6UyUh3KNppD23uSGNMPFhyto1ctYkksxWzN4jlY5STYkVY3ZmL76GOSxGdFax4jMoNj561DnZRuDhsfB9IxBeR0lKmPNZDlCkZhbMb5uF7W0qa1FtBSPqjG7dmar/wBr25WKXHS4lI2lhnKkMouI2CpHkf7tyBYnQ38qsBUbdue3zh8FHEjZXmkHDjkjGZj+0U9axGELwudn41HXxSYd0J1sGZLFgNLhTcr7NedglOS9yTqSSfaeN61SsWNyxJJ1JNyT5k8axkPU/CnRj7JS7BMGWx0snKOAi9ucjrb4I1T1UX9gES/QJiAM/fkM3MgRoVBPQZmt7TUoUj7NA1G+/e03bFGNFzd2gvc5R4xmJuRqbW9KkimrvZuqk2acytEVS7mwZSsYJuRcEEDmDXR42SOPJtIlli5RpDK2NA0EWZz1LKDfKWdmPtHiBuPvV1YnbKxkX/S0XXW9tDpyv1pB2FtKJs2TEI6yJZozx4fdY5gdT7iRShJhFYjNYKD4SFsBpbjcnmftepr1ltK169NEKgkpe/aZ1NKshWWM5yqkEE2zafo6HnfTz41J2yp+8gici2aNDY8rqD+NMLdndRMUsjfSGZVcL4DGSCFBdSwXibjzFz5VIyLYWrzfKnGlBO2vZeCbbk/Z6qMO0bskfGyPicNMe+axaKQ+BiqhRkYfzZyqBY3HsqT6K406KlQds4TEYRjBiEkiYHNka4BPDOuuVufiF/bT0i7QFlhkinjBzxMp4WJEbWB58RoORNhU+bXwUUkZMsaOEBYZ0VgpAOozDT21UlACvHXQ+eo/0NMlt2PCbjdG8quXQmsK2XS9+h5m3I/CtH0e/AmnT2abHTEbSw8c93S5YDhdo0Z1DdRdNRzq7dc0SosbsDCmLCwRnikUan2qgB/dXfRRXKMYqD+36W+Kwy8hC5/ae3+UVOFQT2+xsMbA5HgMGVTfiVkYtpy+2tNDsCNFrJrxE1+Gv/igzDqPWrik0fk/zfm8YnR4m/aVx/kFS5UQfk/YN8mLmt+bYxopuNWTMWFuOgkXXz9tS/UJdjIKg38oWQfSMIoHiEchJueBdbC3DkfWpyqF/wAofA64Ob+kjP8AZdf3NWICGJCa2q1+XxrVLwr0jaU9ilgewfZ3d4B5c9xNKTky2yGO6HW/iuAp4C1SZTI7GsLk2RAfvmR/WVgPgBT3qYwU1O1LaBg2Vi2HFk7sf/mYR/uc066ZHbNHfY+I8jCfSZPnQBW01shksQenQ2PqK0O1gfZXVj8C2HmkhbVo2Kk9bG1/fxqhhLvYBJKTiRnHcLlvH0kfg400BVCOPIac6mWob/J6jP8ALW/R/Mj3jvCfgw9amSkZoUUUVgCVvWf5Div6Cbhx/m24VUuIjN6D4X/GrXb7MRs7GW1P0ebh/RtVTXbLY+d/491UgYztWnb2WD/3thP+Z/8ACkpnLKP4FPrse2W+I2lHIhAXD3eS/EhlZAFHO5PutVZdGFiqKKK5hgqHPyh4vDgm85l9RGfwqXrP1X0Pzpsb9bhDa0cSSSmPu2LAooJN1tY5jWp0wZBvZXsdcVtSFHF1Cys3s7plH9pxTTkg7slDxUlT7VNj8RVi9yuyZNl4k4hJ2kYxtHZ0AADMpJ8JvfwW99Je1ewaHETyzfSZE72R3yiNSFLsWIFzwuabZWZR09gX/wANfzxEn9yOpKpu7mbpfVmGGHjk7wBmbMy2JLm/I2pds/VfQ/OkNNtRt2+YTPsxXt/Nzxt7AwZP3uKkSz9V9D86SN692/rHCSYZ3yLJl8Si5Uq4YEAm3FaAKkyHSvSNU4N+TnCf/WS/9JPnWR+TrD/xkv8A00+dbZhIO4mC7nZuDjOhEEd/aVDH4ml6tEcTKABlAAAGh4Dhzr1Z+q+h+dYabaafatFm2RjB0jB/ZdW/CnPZ+q+h+dcO3NkHF4abDswVZY2QsBcgOLXAJtcXoAqdgMN3s0Uf35ET9twv405+1vBiHbGJA0D924/rRrf+0DUj4DsDihljlGKkJjdHAMaWJRgwBsfKlXfPsiTaeJ+kPiHjbIqZURSPCSb3Y3/S+FbYCf8Ak/Ye2Bnf72II/ZiT/uNSjTc3L3Q+q8N3EcneDOz5mWxu1uSm3IUvWfqvofnWAbaK1WfqvofnRZ+q+h+dACXvnJl2fjCeWHm/w2qpkq+HXpVuNvbIOLw02HZwglRkLKtyAwsSATao2b8niE/+rl/6afOni0jGQhE+g9lS3+T3P/KMWtjcxRm/TK7Ag+3MPSlVvyeYNLYqRbACwjXUgAE6nmRf305dxuzMbKkkkjxDSd4gVldAB4WuD4Tx1I99a5KqAe9FarP1X0Pzos/VfQ/Opmmys0Vg0AeXlA4kC/C5416vUMb5YrvcfOJlL92csQsCqqFzWF9FJ43609ezPaLvDJHISTE4y3NyEdbhfcwa3kQOVTU05alZYmo7DzoorFUJGaKwKCaAODbW3IsJHnlJ1IVVAuzseCovM6E9AASbAE0h7H7RoMRiforJLBMRdFlC2fn4WRmF7Amx6GmTvBvOmOx0uW7RYbLHGVOhJJMsgsD9ooEB6JfnSVDE2J2xhLNmYNG1wCCqq5kII5WANT3e1F/i/wAexO9FYFZqhAKKKKAMO4AuTYDiTSPBvhhHmECzoZTwW+p8hyNJXaRK3cQxKbCaZUfW10VHkZc3LN3YHvNMXbSuICUWNWRc6lSRkkQ5rA24WHGozyaui+PDvFsmiitGBn7yNHItmVWt0zAG3xrfViAUUUUAFFFRX2xbYn7/AAmDikaGObM0kikgkLe4JGtlUFiOdx0oNSt0Snes1AG8OzDgETE4TGTmSMq7B3LAq5ADWsAQWIBUjW+tTdu9tUYvCwTgW72NHt0LKCR7jce6sTT6GnBwfIo0UUVohisO4AuTYDiTyrJqF94tryYnESh5GZA7hFucoUMQtlGnAceNAChv5gPpGIafB2mCKv0kIwNjqEZeTWVSGte1l87L+40owMZjxREUsp70Bm4KQEVWJ4N4ToetNbdebK0kR/3qqP2HDEfsg1neHG99MbcFVYx55BYn1vWaq7Hc3rRMCOCAQQQeBHP2V6qJt1doPFiYlRyFZ1Vlv4SGNtV4X148ali9aIZrRjJFCnMdCCPb6amt9IO3cSEkW/DL6XJ1+FAEe4jcwYYM8ZJzMQ5Hh01ynw8Bc242GZRwpU7Pd2WwUsk8iqZJr2vfMkYsFAJ5nQm46eYpxbRwKvBKDqDG/PnkOvtrrjiAGmlj8PLoKVY0pbF3NuOotQYgPwvp1rbSXsWXNmPs+BNKeamIGaKKanahtk4XZs7KSruBGhBsbyGxIPIhcx91ACT2r7RXu4IVljRu9Ds7PbuRGNXYA6DxHjx0X9KmhvHg++w/dxuqmUgA3CgjVgpYmwBNl883O9Ro+JzDU8dWvztrr1119oFdm2VxXcxidZBFpkzxlQLLZQCRr4R76lOFtOzqxZNItFjdw9rd/gYM5tKsYWRSyllZPCcwUnKTlvY6i+utOKqiQ7bljmSfO3eIVOe9mbu7EZmGraKAb3uBrercxtcAjgdR7DVTmaPVFFFBgVDnbHtIYfaWz5iGORWzai2Vmy6DkbFj52FPTtU23JhNnSPE5jkZo0Vl4jM4zW6HKG1quWJkaZs0js7EWzOzMbDgLsSaZR2Q0eHZI2/+1CmAKEOe8dVu+lsvjNgCb/Yt/WqVOz+WI7OwqwurhIo1YqQbOEUuDbgbtw86hHe/byY3BYTxASLfvEHIgZc59ttBzDHpXN2d7YkwuOw6xyMiSSxrIoPhdWcL4l4H7XHiKTHB68lc0tmWZooorSBoxk/dxu9r5VZrdcoJ/CoAM571b8WVyfbdT+JqfNpD8zL/AMj/AN01X2QfnYz+o/70+dAComIaMh1+0CLVuUkanjXMrHT2+tb34VoGzZmJyzXHFHX4Wb8amyVyFJAzEA2AIF/K50qBtnSWlc9JB8FQ1PgFYA1vpm0C3hg8J1/OzRAjy8AI48Oo6Uy96N98yF3R0kRwjoB4o2W+pubWzC3H9IWuDUukU0d9ez2HHhnDdzNYfnALhgvASJcZgBzuCOttKTVrlMqpJ9o87H2iMRhkccJI7/tD/Wug4r8yrjmit6qDSbusixxpCqyKsaooMiZcwAtcHUE6XNjpeuzDykYeOyM5yIMoyg/ZANy7AAC3+hqorGluVvdi8VljhRM7G7vZsscY/SfU2JN7AanlbU0/cHh8Qsi98ocaeOOUgA9TG5B+LVu3W2bFh4AkUSw6ksqm/i6ljq2lvZwGgpYtUlH9s1z9JGRURflBbRIjwkIIszSORz8Cqqn2fnGqXaYHab2ZHarRSRSLHKgKHOCVZCbj7OoIJP7R8qcmiv8AsvFLFLE7qJFV1ZlOoIDAkW56ddKXN9d9RjxGFRwqksWci7Ei2gFwBx58/Km5tfBdxPLEHziOR0zgWDZGK3AubA2rmpXFN2WUmlQO1/Q1b3dubPg8M33oYj6xqfxqoHP3Vb7dcWwWFH/0Iv8ADWmJsU6KKKBSL+37F5cFCnNpr+5I3/7hUGwT6fx1qYfygZ/9jj/pmP8A+tR+8+lRDJhshUc+7Qn+ugfXz8fwqkRkewwHL+NazgMblnjYfoMrfstf8BWsfx8a1CHXNf7QPuIJFj06++nZrLhg1muHYeJMmGgc8XijY/1kB/Gu6oCCfvBJlwuIPSKT+4agebSRT+o3LzSp92tB3kEqAXLRuoHXMpA/fVfJcVcx+Er9oG9r6cdATzFFo1JsUFk+yfNbj3i9b5ZLD04a0k7TxndwSP0XT23AHxNKM0l9euo/CmMNeGOsp/WP9xdKnzDfYX2D91QPsRe8ZVAJLykAW1PjtpbiMov61PYpbNaa7M0m7yY3uMJiJT/u4pG9uVCbe+1qUqbvaJhy+y8ao49xIf2VzfhQYRBD20SoB/JI7jn3zf8AZXPhu2DERxKiQQjLmsWMjfadmAsCvDNb3UwS2leYm4XqlIGyxfZBvRJj8PO0xUyLLbwqFAUopUADzzdT50/qi3sBwWXB4iX782X3Rov4ualKkfYBWjGylY3YalVYgdSASK31z7QjzRSKOJRgPepFYBTlyTqeJ1PmTqaxlrd++1eFOtBQ1Hn7KuDu9EUwmHU8VhjB9oRQarvu/uPFjhCiyFJJCFLcVbw3bwmx4q4Fj+iDVlkUAADgOFYnYZIuL5PVFFFaTIQ/KBP8owv9DJ/fWorjJPG99Br5aW19lT/2n7sYfFSwPPJItldQFZALAgn7SnW7Cq+4uMiSQFiSHcE6i5zHX308ZLoemkmbRxryh8ZHl+JrmEY/gmnBubu7Hi5Je8kMYRQFIUG7EOwBvoBljPwpnJIyNydIsvun/sOE/wDt4f8ACWlWuPY+D7nDwxXzd3GiXIsTkULcjlw4V2VIUxUAdoO6suAxQKlWhlZ2iOt1BILKwvplJWxGhsOpFT19MT7wqPO1vBSYgYbuUaXKZM2RS1r5LXtw4H0rGrNTaIp+gzY2SLDKQO8e2inWwLC+uospNe9nY1+6RSRooFyNeGg4204cKevZpsCWLaCyTRSRokbkM6EDMbKBc88rNTexe6uJWeULh5SglfKRG1iuc5SDbha1aYOPsp3UnlkTFSAJCjuyjNcu4uoAW5sq9SbnKOt6mQU1uz5O4wEaSAo93JVgQRdza4PlY05PpifeFYlRrk5dm6uPa+F72CWM/pxuv7SkfjW76Yn3hXLtPH5YZTHZpAjlF6sFOUe82rTCoWbwedvwpS3jwP0fGTxWtkkIt05j4Guhdy8eB/seIv8A0TfKnBv9unjJtp4qWPDSujuGVljYg3jTgbcjce6nswlnsXwfd7JhP/zGlf1kKj4IKfVNbs7TuNmYWOQFHWMBlYEFTckgg8ONOP6Yn3hSGm6sGtX0xPvCsfTE+8KAKibYi7vETpwySyLbpldh+FcCtrTy3u3Mxj4/FtHhZ2Rp5WRljYhlaRiCDzFjXBitw8YEhK4ScsVYyDumurd64AOn3Ap99A9i72PO0u1sMGYlYllZRyFoiun7Q9KshUCdje7+Jwu0hJPh5Yk7mRc7xkAElCBc9bGp2+mJ94UGSds3UVp+mJ94UfTE+8KBTk2xsOHFKBMmYKbrqylT1DKQRVR5JCzMx1JJJ8yTc8PbVwJcYuU+IcD+6qrDcnH/APB4j/pN8q1A26oRQaeXZIA+1IYm1jkLFl6mOJ2W5GtgRwvY870j/wDsRjv+En/6TfKnJ2b7tYzD7UwssmGmRFds7NGwCho3W5PIaimYJ0WOorT9MT7wo+mJ94UgG2i1FF6AC1FqR9u74YXBWGImVGPBbFmt1yIC1vO1d+z9pxYhBJDIsiHgykEeY04HyoA6bUVmigDFqLVmigDyxtxoBBqHe1ZMRjMcMOC30dREMtyEMspJzPbjpYag29p1V9w9jrgsQEiaZUYlZIypMTHIzBl18Fiv2rC4NtbiyuSuiixtrYky1FqzRTEwtRRRQBiuAbdw/e9z38Xe3t3fepnv0yXvfyrj34xckOz8VJDfvFhcqV4iw1K+YFyPZUP4XYcDwKohyyaEPmsSTxIa9y17cet6Sc1Hsrjxud0T3as0lbr4h5MJC0hzPkAdrWzFdC3vtf30q0yd8k2qdBRRRWmBWDWa8S3sbcbae2gBn43tLhSUokMsqKbNIpjC3/VDsCw89PK9OnZ2PTERrLGcyMLg2tzsQQdQQQQQeBBqDcKXVWTMBlNm8GqalWDXOhuLVKvZ1Ey4FL8C0jL/AMrOWv7Lk28rVKE23TL5MajFNDnoooqpAxQazWjF41IlLSOqKOJZgB6mgKvognCbsfWEk8+JaVZZJZL+C4AQkZeVrBcoHkKdPZjgDg8fNAju0LQLIMwtZgwW5U8DqR/4pS2pjoppO8gzPE+pZBoWF1Y2YDQ24+3rS9uw8IZvEv0lgM6kjOFF8o/WXibjmTUIv7HdkhWPoclFYvWaucIUVg0zts7xSSMyQtkQaZh9p9bEg/oi/TWtSbMs87z92+JsmsoRc4tp4SWj14ZhmbhwuvlXvd2Qy4gaFTGpLA24G6i3XW/pTdXZJzq+dgQSVsf0jxLXvm0vx6msjZ0yTGVZmu1tOGTLoCtuAI4g35e8eB7XZdZqhqSlRSDsDbLue7lsWtdWAtm6gjrz0peoaoiFFFYNYAhbX31wOHzLNiYQRdWQuGYHmpRbn3WqJhtGHFTv9DDLCGsiyE2B0znLxCkEFQTcWtzsGfvuhXaGMHH+USm9uN5Cefka87sbe+iMzMmcMDlANrMB4b+R4H1oy4nKP17K4cmkueiy270yNh4wnBVCkcwQBcH+OdKdVYwO+GKhnaeOZkkc+Ii2VgOAZD4SBwAINqsfujtVsVgcPM/25IlL2+9azaDh4gdK3VxSsm2m+DRtbeY4WdVljPcuPDKtzZujLb93l527Nk7ww4r+bY34lWBDAcL2PH3da7sThUkUq6hlPEMLg+40w8dgGwGORoie5K3VWcGxuQ0d2uxUrYi/Ag2va1KoycqQ1w157JBpM2lt6ODQ3ZvuqLke3kPfWqXeaERlg4zBb5LjNc6AZePGmfhpc9yTckk3PE68TXb4/j/I3t0jly5daob+I2TJi8VPLcRRyOxsEu3EqbX0ucpN/wBa/UCQdgbR7mNIiLogCqQbkAcL9beVJETqouxsLfDjb4+p9lbsGhtr6aaeR+VdL8bGk1RF+RNtWx7RyBgCNQeFeqT9hteIeRYD2XpQrzJLVtHZF2rOTamPXDwySv8AZRSx93IeZ4e+oB2jtR8XM8shu7G/ko5KvQAae6pP7W9oGPCJGD/OyAH/AJUBY/2gtQxhsYM7nzA9B/5rmyvmj6T8TjjGPyPtuv4hybJ3gmwoKowym5sQDrbkTw4cPxNaMTjHkkMrN+cJvmGliNBltwtauE4kG3v+X416GKFvdUT3FjgpOVK2Sx2bb0NiEeGVi0keqsTcshPM8yCRr0YU9xUD9n+2O7x8ZvozlCfJ/CPQ5fSp4FdOOVo+R/JYVjzXHp8ift/ElMPIQbEjKPaxy/jf3VGsOIIndQeAGntdrH4U89+dqrEkaEMzO1wAPujmeA1YVHeNxLfSLBSjShQrE30GYuw5eEfFugrrx9HlsdC4u5AFtOPlqPT/AENdQf40jbLjy2tcA+oUA2uep4nzJpXkuFv/AB7PSqmHPs3HMs9+SFT/AFSbn4G1SGKiLZm0CZZ1yggsoVr2/wB0gIta7G44DpUq7Oe8UZPEqv7hUcq9jROmsGs1hqiMVs7WMMybWxGc5g5RlN/0TGoA04WKlfd5imhNNaw/gU5N69tJ300KxibLI4ErsQWKuRmsupva97603O8Xob8/CTVoNtcqgmkumektprc1ZXsuxfebKwp+6hQ+2N2T/Leq7bE2bJi5RDh4+8kIJCiw0HEnNYAa9atDuzsgYTCQQafm41Ukc2t4j72JPvrMnQqFOm9vnuwuNhsBaVDmjYWDAjioblcfG3SnDWLVJDFfZ8HOsqgyZnVsuVwQ666gnXn7L3FPrBwqdY2JB0IJBtz0sOPkade82yIWjeYxoZVSyuVGYC44H+LUxpMMSdCQ2liPh7da9bxFFpuKr+nF5EpWlJ2dxwx7yMErpbQ34gEhrDjY20v58q75cblFrW6j8Kb3dToCbo+nBltm6cDbNcgXtW+RST4zlZTmRr+FhaxB9oY+o411NW+TnuiSNkxlYYweOUE+06n99dleIxoK914Dduz1Fwhj9p2682NjhaABmiLXQsAWDAfZvpcFRoSONQxiMKiuyOpjkVrOvAgjQgjhVnTVat9IgNo4tL5iJnJ6+I5uH9a1c+SPs9z8Z5L/ANTql0KGyd2XnUPHJGV1vfP4bHnlUi/vrTtTdxsNkErqcwNsh+6QCDcX5jlSBg9uNhTIkcrRhipbLxJA4hgCV420IvzoixHfZpHYsbkFmJ4Dhx6X4VNx4PRx55PJTarngeG6G6r4maMwxMIxIpeXUKLMC1mP2j5Dn0qexTc7PMMI9m4YAghow9xw/OEvYezNb3U466IR1R4Pm+S8+T/i4RzbQ2ck6FXAPQ2F1PUE8DUb7z7KbBqWnUNhwf51WtkPIm/2Cb25g8OdqlKm/vbZ1SO/FsxHUKLWbqDfhVVJo4atjIwsgjszM0gOYqANTz0F9SBbS/DgDrW8704ZkDGTuxa57wFLX1GbNoLjW169z7sxk62Ckr4CqlfDwygiyn3aXNrVpfYOFwyhxBEJFUKJCuZgFUKpDG9rKAL8dNetEcsl2VnCLf0NOw4CqalmGY5SLHMrNePlzUjzqUsDh+7jRPuqB6CmZulsVnKSByY0NyCL5yq2Sx0tl063AUdTT5FDnsicoaujNJe9O1/omDxE/OONmXza3gHvYge+lSo87cdpd1s4Rg6zSovuS8h+KL61i5ZhX521HPz6+dew3iI8h8SflWuSvETeJj5D4V0Cjx7KsT3e1sKfvM6H2NG/42qy4qrW4LW2ngv6dPiatIKlk7NRmiiipmnHtaVEhkaQAoEYsDzABuPfwqCTiJ1kLxSWGYsYyuZBfkljeMDoNOPlUv8AaBicmBl/WKL+04v8AahueULr+/8ABhf0NRnmnjktHRWGOMl9kd311jHNmEKKAbEF75tcpBNtLheNjxpxdn8WXGfnXaXOpy94QwRlsylAfsmwYXHWmxFig1uXQ9flS/uvc4vDgcc4PuFyfgLUj8vNN1KRvwwiuES8KzRRXSRMVWPtZw/dbYxVtLsjj+tEhPxvVnarl27QZdqk/fhiPoXX/LWoLrlEfTyFjqSTpxNegdPjWmU8PbXThUzOq9WA9SB+NMDk3zZbbdrBdzg8NH9yGNfeqAH40p1hRas0gBTc3o0eI9cw+K/OnHTe3uXSE9HI9V/0oNQ3NsYnJGzFrZPF7hxAHX50oYONba8RofdXEYBI6DkzoCOoLi/wvWzC+CWRb8GYejWpRx1bDPhb2/gKU6SN33uH9o/dSvTCPsKZfa1siGbZ00sq3eBGaFsxGRzYXsCAb6aG9PStWJwqSqUkVXRhZlYAqR0IOhoRhT9hXhEIPu/Gpj7Q9zcJFi4wkKxrJFwjuozI5zEBdL2ZfSmJtTYUaJhAlw0hxGdiftLHIqoLcBYFuA1pvmjdD/E6T/Z2dkuw2xW0oiCFEFpmvrmCMoCjoSWGvkasmBTB7Id3YIcL36L+dkLqXuSSivYLroBdb6Cn/WOW3IrVOgooorDBndqT2wSjrKvwVz+FQ7NOQjew2uTpp7daljtflK4OMjW0w/w3qHsY4KMRroeHsrkyq5l4OonZsbF5o1J4kA215gHlTm3KxRkx8AAtZzf2BWJ/dSdvRsU4OXDqRbPhoCR0dIxG49UB/rUodm0gXaaA/pJIB7ct/wBwI99LrU6G2uJNdFFFdpzCN9bv0X0Pzpmb6blQ7TnWaZpFZUCDuyoFgzNrmVtbsaxRQA3z2NYM/wC8xH7cf/8AOt2E7I8JG6OHnJVlYAuliVIIB8HDSiitFJO+t36L6H50fXD9F9D86KKwYPrh+i+h+dcm05zMqhrCzBhbqL9b9axRQBwpgVDK2vhYMByuCCPiK9TYUNKz6gsbkDhWaKUZnZgMQYr5db24+V+ntrr+uH6L6H50UUwofXD9F9D86Prh+i+h+dFFACBvLspca8TyFlMYYLkIAIfLe+YH7opDxm4MEkcCFpR3JkysGXMe9KlgxKkEXUWsBz40UVOuWVTeqHVu+PoeHSGPVEvYtxOZixvaw4npSj9cP0X0Pzoop10TfYfXD9F9D86Prh+i+h+dFFaYJO82FGOg7qXRQwYFdCCLjnccGPKmvg+zzDIynNKbMpsWSxswNj4eBtRRU5LkpHoXN6tjJjzE0pZTHmClCBcNlvfMD9399cext1YsNPHMjOXjzWzEWN1IN7KOtFFZJKwXQ7vrh+i+h+dY+t36L6H50UVUm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4" name="AutoShape 4" descr="data:image/jpeg;base64,/9j/4AAQSkZJRgABAQAAAQABAAD/2wCEAAkGBhQQERQUExQWFRQWGBkaFRcXFBgcGhUZFhcaGhgYFhgXHiYfFxwjGhUZHy8gIycqLSwsGB8xNTAqNSYrLCkBCQoKDgwOGg8PGCwkHCQsLCwsLCwsKSwsLCksKSwsLCwpLCwpKSksKSkpKSkpLCwpKSkpKSwpLCkpKSkqLCkpLP/AABEIAPQAzgMBIgACEQEDEQH/xAAcAAABBAMBAAAAAAAAAAAAAAAABQYHCAEDBAL/xABPEAACAQIDBQUEBQcJBwEJAAABAgMAEQQSIQUGMUFRBxMiYZFxgaHRFBUyUsEII0JikrHwJDNzgqKys8LhNENUcpPS8UQWJTVTY3SDo9P/xAAaAQADAQEBAQAAAAAAAAAAAAAAAgMBBAUG/8QAJREAAgICAgICAwADAAAAAAAAAAECEQMSITEEQRMiBVGBIzNh/9oADAMBAAIRAxEAPwCcKw7gAkmwHG/Ks1ox2EWaN42+y6srexgQfgaAIym7eYhM4TCySQrf84rjMwH6WQiwU+bXqS9m7QTEQxzRm6SKrqeoYXHsOvCo52VsNcOjYXu4kUEpLxZpkIsWvoVJN+N7XFjTz3MwQgwkcS3ypdVvxtfn11JpU7ZWeLVJi7RRRTEgooooAbO8u8ckUiwQKGlK5iTbwqSRfXTlxN+QseTWw2+GNgxMazlWiZiGGUZl1HBgByINv1hxpa3jhjGNzas7RAEKxBjALDkRbNfieY9lMLeDa+XEGO5NmU6m7XCIAGPU5a5Jyknwzthji4WTfG4IBHAi499e6S92ZS+EhZtCyA+48PhalSupO0cb4CiiitMG1v8A7yvgMG0sYBkLKiZvsgtfxEc7KCbc7Coy3d7TcamIVp5DNCSBICiAKCbZkKAWIve3A2t507O1OKOXEYGGa/dyd/YDnJaMIfcC9vM+dN7a2x8JBg5CfsAZbLlu0hJCNca34Cw08tKnKVMvDHtGyZ6K5dmyZoY2ve6Kb9bqNa6qoQCiiigANMzenbuLUyfRjCixDUspdnIFyFFwF105+6nkaYO1IxFjJFKkd4M2p0ZSTqPK9x7qSTa6L4ManKmb9xt+JsVIYcTGqvlzK66BrcVK3NjbUHgbHpT4pjbEjjOJjmJyLGGQE2ClpSqqtz1PAcyafANMnaFyw0lqZooorSQUyd6+1fCYB2i8c0y6MkYFlNr2d20HHgLkdKepqqG3ceZ8VPKeMkrt7i5tb3WpoxtmMkfYe+v1hPNNKkUTJkKjxsAjsI83mykrc2AseWt87b7S5dn414sPklijCo6vezSAkuyFT4T4gp4jwcKjnY2P7iUPqRYggc7jQftW91655HLEljckkk9SdT8apGP2argZzbilZPm6HavBj5VhaN4ZmvlBIZGIBJAYWINgTqBT6qrW7ONMGLw02oVZk1toQGUOAeB8L6jzq0gpJxSfAqM0z+0jf76pijKx95JKWCAkhQFFyzEA3tdRbS9+OlPCoK/KAx6visPCNTHEzNqNO8YWHUG0d9eopUaLW6W8SY8TYqTJ3ikd6QmUJ4bLkBZmsFuuc2uQ1hpSDtwQ4ecLiJjCzuZGHcu1kBKrql7McptoRxv+s1Oz5c+0sLGGZc8moBsCFRmUHqCRqOntrG/e2PpOPxEl8yq2RD1EQyX95Ut76X4Yt2y3zNRpEu9nHaYmLdcG4YyKpEcvKZUHFlY5o3K621HHUcKkiq6di8V9qxfqxyn+xl/zVYumaoiFasROI1LMbKBcnoK2029+MZkgCg6uw9F1Pxt602OG81H9iylqrI536ibF42KYyFY1ZBErm2VrggIFFvEVJNzf0Fd282zI5BFA7KokYspBALOEJQCw5XLXPQDnXZgXjxCA2DcQQRwZSVYa+YIremBS9ioPME62Pv4cK9R+Fi2TXohHypqLj+xT7P8AEHDQJh5XLm5yvy8R0W3IAaCnqKjSbaYjniQfazK2nRW1uPZUliuPysMcbWvTHxZHO7AmgNek3beyTOoyuUddUNza/K4/Ea+pBZ8W+C7NLfSm0LqHQL40Z/07fpA2Zjl4i5FyNeK+aOpQTi2n0SEahTe7tTTFSNHh4LiPvAJ2kb7IBuyothY5QRmJ5aa0/t+N54V2TPPHOlpImWF1N8zupCquX9Lj7LEm1qg+DZD4aCaRwAQViZb+KIE5/wA4B9kP3aBSDrmI5WqiS9mQTu0OTtM3jDLBhIrBY0SSYC/imkQEC5sTlVr6/f8AKuPdztTxuEyhpO/iU6rJ4myjiFk+0DbhckeVM2bFGRi7G5JuT1PWjDPcD410KKqicnbstph5w6qy6hgCPYRcfA1spC3FlZ9nYRn1Ywp6ZRb4WpdrlNETfTbBwmAxM4vdI2y2F7M3hU+wMwJPQGqrhrcxYCreY3BpNG8cihkdSrqeDKwsQfcar92qdneH2WInglkPeswET2OVVFywcWNgSosb8eNPB0YzXiNyGGEhaLI8reKXM1iLjwLGT4bWbW+pIFtNAg7KihEzxYssp4LlcCzcvFqvAi19OvmmJtKcxmPvXCcAobS1vW3lXA2E6UyUh3KNppD23uSGNMPFhyto1ctYkksxWzN4jlY5STYkVY3ZmL76GOSxGdFax4jMoNj561DnZRuDhsfB9IxBeR0lKmPNZDlCkZhbMb5uF7W0qa1FtBSPqjG7dmar/wBr25WKXHS4lI2lhnKkMouI2CpHkf7tyBYnQ38qsBUbdue3zh8FHEjZXmkHDjkjGZj+0U9axGELwudn41HXxSYd0J1sGZLFgNLhTcr7NedglOS9yTqSSfaeN61SsWNyxJJ1JNyT5k8axkPU/CnRj7JS7BMGWx0snKOAi9ucjrb4I1T1UX9gES/QJiAM/fkM3MgRoVBPQZmt7TUoUj7NA1G+/e03bFGNFzd2gvc5R4xmJuRqbW9KkimrvZuqk2acytEVS7mwZSsYJuRcEEDmDXR42SOPJtIlli5RpDK2NA0EWZz1LKDfKWdmPtHiBuPvV1YnbKxkX/S0XXW9tDpyv1pB2FtKJs2TEI6yJZozx4fdY5gdT7iRShJhFYjNYKD4SFsBpbjcnmftepr1ltK169NEKgkpe/aZ1NKshWWM5yqkEE2zafo6HnfTz41J2yp+8gici2aNDY8rqD+NMLdndRMUsjfSGZVcL4DGSCFBdSwXibjzFz5VIyLYWrzfKnGlBO2vZeCbbk/Z6qMO0bskfGyPicNMe+axaKQ+BiqhRkYfzZyqBY3HsqT6K406KlQds4TEYRjBiEkiYHNka4BPDOuuVufiF/bT0i7QFlhkinjBzxMp4WJEbWB58RoORNhU+bXwUUkZMsaOEBYZ0VgpAOozDT21UlACvHXQ+eo/0NMlt2PCbjdG8quXQmsK2XS9+h5m3I/CtH0e/AmnT2abHTEbSw8c93S5YDhdo0Z1DdRdNRzq7dc0SosbsDCmLCwRnikUan2qgB/dXfRRXKMYqD+36W+Kwy8hC5/ae3+UVOFQT2+xsMbA5HgMGVTfiVkYtpy+2tNDsCNFrJrxE1+Gv/igzDqPWrik0fk/zfm8YnR4m/aVx/kFS5UQfk/YN8mLmt+bYxopuNWTMWFuOgkXXz9tS/UJdjIKg38oWQfSMIoHiEchJueBdbC3DkfWpyqF/wAofA64Ob+kjP8AZdf3NWICGJCa2q1+XxrVLwr0jaU9ilgewfZ3d4B5c9xNKTky2yGO6HW/iuAp4C1SZTI7GsLk2RAfvmR/WVgPgBT3qYwU1O1LaBg2Vi2HFk7sf/mYR/uc066ZHbNHfY+I8jCfSZPnQBW01shksQenQ2PqK0O1gfZXVj8C2HmkhbVo2Kk9bG1/fxqhhLvYBJKTiRnHcLlvH0kfg400BVCOPIac6mWob/J6jP8ALW/R/Mj3jvCfgw9amSkZoUUUVgCVvWf5Div6Cbhx/m24VUuIjN6D4X/GrXb7MRs7GW1P0ebh/RtVTXbLY+d/491UgYztWnb2WD/3thP+Z/8ACkpnLKP4FPrse2W+I2lHIhAXD3eS/EhlZAFHO5PutVZdGFiqKKK5hgqHPyh4vDgm85l9RGfwqXrP1X0Pzpsb9bhDa0cSSSmPu2LAooJN1tY5jWp0wZBvZXsdcVtSFHF1Cys3s7plH9pxTTkg7slDxUlT7VNj8RVi9yuyZNl4k4hJ2kYxtHZ0AADMpJ8JvfwW99Je1ewaHETyzfSZE72R3yiNSFLsWIFzwuabZWZR09gX/wANfzxEn9yOpKpu7mbpfVmGGHjk7wBmbMy2JLm/I2pds/VfQ/OkNNtRt2+YTPsxXt/Nzxt7AwZP3uKkSz9V9D86SN692/rHCSYZ3yLJl8Si5Uq4YEAm3FaAKkyHSvSNU4N+TnCf/WS/9JPnWR+TrD/xkv8A00+dbZhIO4mC7nZuDjOhEEd/aVDH4ml6tEcTKABlAAAGh4Dhzr1Z+q+h+dYabaafatFm2RjB0jB/ZdW/CnPZ+q+h+dcO3NkHF4abDswVZY2QsBcgOLXAJtcXoAqdgMN3s0Uf35ET9twv405+1vBiHbGJA0D924/rRrf+0DUj4DsDihljlGKkJjdHAMaWJRgwBsfKlXfPsiTaeJ+kPiHjbIqZURSPCSb3Y3/S+FbYCf8Ak/Ye2Bnf72II/ZiT/uNSjTc3L3Q+q8N3EcneDOz5mWxu1uSm3IUvWfqvofnWAbaK1WfqvofnRZ+q+h+dACXvnJl2fjCeWHm/w2qpkq+HXpVuNvbIOLw02HZwglRkLKtyAwsSATao2b8niE/+rl/6afOni0jGQhE+g9lS3+T3P/KMWtjcxRm/TK7Ag+3MPSlVvyeYNLYqRbACwjXUgAE6nmRf305dxuzMbKkkkjxDSd4gVldAB4WuD4Tx1I99a5KqAe9FarP1X0Pzos/VfQ/Opmmys0Vg0AeXlA4kC/C5416vUMb5YrvcfOJlL92csQsCqqFzWF9FJ43609ezPaLvDJHISTE4y3NyEdbhfcwa3kQOVTU05alZYmo7DzoorFUJGaKwKCaAODbW3IsJHnlJ1IVVAuzseCovM6E9AASbAE0h7H7RoMRiforJLBMRdFlC2fn4WRmF7Amx6GmTvBvOmOx0uW7RYbLHGVOhJJMsgsD9ooEB6JfnSVDE2J2xhLNmYNG1wCCqq5kII5WANT3e1F/i/wAexO9FYFZqhAKKKKAMO4AuTYDiTSPBvhhHmECzoZTwW+p8hyNJXaRK3cQxKbCaZUfW10VHkZc3LN3YHvNMXbSuICUWNWRc6lSRkkQ5rA24WHGozyaui+PDvFsmiitGBn7yNHItmVWt0zAG3xrfViAUUUUAFFFRX2xbYn7/AAmDikaGObM0kikgkLe4JGtlUFiOdx0oNSt0Snes1AG8OzDgETE4TGTmSMq7B3LAq5ADWsAQWIBUjW+tTdu9tUYvCwTgW72NHt0LKCR7jce6sTT6GnBwfIo0UUVohisO4AuTYDiTyrJqF94tryYnESh5GZA7hFucoUMQtlGnAceNAChv5gPpGIafB2mCKv0kIwNjqEZeTWVSGte1l87L+40owMZjxREUsp70Bm4KQEVWJ4N4ToetNbdebK0kR/3qqP2HDEfsg1neHG99MbcFVYx55BYn1vWaq7Hc3rRMCOCAQQQeBHP2V6qJt1doPFiYlRyFZ1Vlv4SGNtV4X148ali9aIZrRjJFCnMdCCPb6amt9IO3cSEkW/DL6XJ1+FAEe4jcwYYM8ZJzMQ5Hh01ynw8Bc242GZRwpU7Pd2WwUsk8iqZJr2vfMkYsFAJ5nQm46eYpxbRwKvBKDqDG/PnkOvtrrjiAGmlj8PLoKVY0pbF3NuOotQYgPwvp1rbSXsWXNmPs+BNKeamIGaKKanahtk4XZs7KSruBGhBsbyGxIPIhcx91ACT2r7RXu4IVljRu9Ds7PbuRGNXYA6DxHjx0X9KmhvHg++w/dxuqmUgA3CgjVgpYmwBNl883O9Ro+JzDU8dWvztrr1119oFdm2VxXcxidZBFpkzxlQLLZQCRr4R76lOFtOzqxZNItFjdw9rd/gYM5tKsYWRSyllZPCcwUnKTlvY6i+utOKqiQ7bljmSfO3eIVOe9mbu7EZmGraKAb3uBrercxtcAjgdR7DVTmaPVFFFBgVDnbHtIYfaWz5iGORWzai2Vmy6DkbFj52FPTtU23JhNnSPE5jkZo0Vl4jM4zW6HKG1quWJkaZs0js7EWzOzMbDgLsSaZR2Q0eHZI2/+1CmAKEOe8dVu+lsvjNgCb/Yt/WqVOz+WI7OwqwurhIo1YqQbOEUuDbgbtw86hHe/byY3BYTxASLfvEHIgZc59ttBzDHpXN2d7YkwuOw6xyMiSSxrIoPhdWcL4l4H7XHiKTHB68lc0tmWZooorSBoxk/dxu9r5VZrdcoJ/CoAM571b8WVyfbdT+JqfNpD8zL/AMj/AN01X2QfnYz+o/70+dAComIaMh1+0CLVuUkanjXMrHT2+tb34VoGzZmJyzXHFHX4Wb8amyVyFJAzEA2AIF/K50qBtnSWlc9JB8FQ1PgFYA1vpm0C3hg8J1/OzRAjy8AI48Oo6Uy96N98yF3R0kRwjoB4o2W+pubWzC3H9IWuDUukU0d9ez2HHhnDdzNYfnALhgvASJcZgBzuCOttKTVrlMqpJ9o87H2iMRhkccJI7/tD/Wug4r8yrjmit6qDSbusixxpCqyKsaooMiZcwAtcHUE6XNjpeuzDykYeOyM5yIMoyg/ZANy7AAC3+hqorGluVvdi8VljhRM7G7vZsscY/SfU2JN7AanlbU0/cHh8Qsi98ocaeOOUgA9TG5B+LVu3W2bFh4AkUSw6ksqm/i6ljq2lvZwGgpYtUlH9s1z9JGRURflBbRIjwkIIszSORz8Cqqn2fnGqXaYHab2ZHarRSRSLHKgKHOCVZCbj7OoIJP7R8qcmiv8AsvFLFLE7qJFV1ZlOoIDAkW56ddKXN9d9RjxGFRwqksWci7Ei2gFwBx58/Km5tfBdxPLEHziOR0zgWDZGK3AubA2rmpXFN2WUmlQO1/Q1b3dubPg8M33oYj6xqfxqoHP3Vb7dcWwWFH/0Iv8ADWmJsU6KKKBSL+37F5cFCnNpr+5I3/7hUGwT6fx1qYfygZ/9jj/pmP8A+tR+8+lRDJhshUc+7Qn+ugfXz8fwqkRkewwHL+NazgMblnjYfoMrfstf8BWsfx8a1CHXNf7QPuIJFj06++nZrLhg1muHYeJMmGgc8XijY/1kB/Gu6oCCfvBJlwuIPSKT+4agebSRT+o3LzSp92tB3kEqAXLRuoHXMpA/fVfJcVcx+Er9oG9r6cdATzFFo1JsUFk+yfNbj3i9b5ZLD04a0k7TxndwSP0XT23AHxNKM0l9euo/CmMNeGOsp/WP9xdKnzDfYX2D91QPsRe8ZVAJLykAW1PjtpbiMov61PYpbNaa7M0m7yY3uMJiJT/u4pG9uVCbe+1qUqbvaJhy+y8ao49xIf2VzfhQYRBD20SoB/JI7jn3zf8AZXPhu2DERxKiQQjLmsWMjfadmAsCvDNb3UwS2leYm4XqlIGyxfZBvRJj8PO0xUyLLbwqFAUopUADzzdT50/qi3sBwWXB4iX782X3Rov4ualKkfYBWjGylY3YalVYgdSASK31z7QjzRSKOJRgPepFYBTlyTqeJ1PmTqaxlrd++1eFOtBQ1Hn7KuDu9EUwmHU8VhjB9oRQarvu/uPFjhCiyFJJCFLcVbw3bwmx4q4Fj+iDVlkUAADgOFYnYZIuL5PVFFFaTIQ/KBP8owv9DJ/fWorjJPG99Br5aW19lT/2n7sYfFSwPPJItldQFZALAgn7SnW7Cq+4uMiSQFiSHcE6i5zHX308ZLoemkmbRxryh8ZHl+JrmEY/gmnBubu7Hi5Je8kMYRQFIUG7EOwBvoBljPwpnJIyNydIsvun/sOE/wDt4f8ACWlWuPY+D7nDwxXzd3GiXIsTkULcjlw4V2VIUxUAdoO6suAxQKlWhlZ2iOt1BILKwvplJWxGhsOpFT19MT7wqPO1vBSYgYbuUaXKZM2RS1r5LXtw4H0rGrNTaIp+gzY2SLDKQO8e2inWwLC+uospNe9nY1+6RSRooFyNeGg4204cKevZpsCWLaCyTRSRokbkM6EDMbKBc88rNTexe6uJWeULh5SglfKRG1iuc5SDbha1aYOPsp3UnlkTFSAJCjuyjNcu4uoAW5sq9SbnKOt6mQU1uz5O4wEaSAo93JVgQRdza4PlY05PpifeFYlRrk5dm6uPa+F72CWM/pxuv7SkfjW76Yn3hXLtPH5YZTHZpAjlF6sFOUe82rTCoWbwedvwpS3jwP0fGTxWtkkIt05j4Guhdy8eB/seIv8A0TfKnBv9unjJtp4qWPDSujuGVljYg3jTgbcjce6nswlnsXwfd7JhP/zGlf1kKj4IKfVNbs7TuNmYWOQFHWMBlYEFTckgg8ONOP6Yn3hSGm6sGtX0xPvCsfTE+8KAKibYi7vETpwySyLbpldh+FcCtrTy3u3Mxj4/FtHhZ2Rp5WRljYhlaRiCDzFjXBitw8YEhK4ScsVYyDumurd64AOn3Ap99A9i72PO0u1sMGYlYllZRyFoiun7Q9KshUCdje7+Jwu0hJPh5Yk7mRc7xkAElCBc9bGp2+mJ94UGSds3UVp+mJ94UfTE+8KBTk2xsOHFKBMmYKbrqylT1DKQRVR5JCzMx1JJJ8yTc8PbVwJcYuU+IcD+6qrDcnH/APB4j/pN8q1A26oRQaeXZIA+1IYm1jkLFl6mOJ2W5GtgRwvY870j/wDsRjv+En/6TfKnJ2b7tYzD7UwssmGmRFds7NGwCho3W5PIaimYJ0WOorT9MT7wo+mJ94UgG2i1FF6AC1FqR9u74YXBWGImVGPBbFmt1yIC1vO1d+z9pxYhBJDIsiHgykEeY04HyoA6bUVmigDFqLVmigDyxtxoBBqHe1ZMRjMcMOC30dREMtyEMspJzPbjpYag29p1V9w9jrgsQEiaZUYlZIypMTHIzBl18Fiv2rC4NtbiyuSuiixtrYky1FqzRTEwtRRRQBiuAbdw/e9z38Xe3t3fepnv0yXvfyrj34xckOz8VJDfvFhcqV4iw1K+YFyPZUP4XYcDwKohyyaEPmsSTxIa9y17cet6Sc1Hsrjxud0T3as0lbr4h5MJC0hzPkAdrWzFdC3vtf30q0yd8k2qdBRRRWmBWDWa8S3sbcbae2gBn43tLhSUokMsqKbNIpjC3/VDsCw89PK9OnZ2PTERrLGcyMLg2tzsQQdQQQQQeBBqDcKXVWTMBlNm8GqalWDXOhuLVKvZ1Ey4FL8C0jL/AMrOWv7Lk28rVKE23TL5MajFNDnoooqpAxQazWjF41IlLSOqKOJZgB6mgKvognCbsfWEk8+JaVZZJZL+C4AQkZeVrBcoHkKdPZjgDg8fNAju0LQLIMwtZgwW5U8DqR/4pS2pjoppO8gzPE+pZBoWF1Y2YDQ24+3rS9uw8IZvEv0lgM6kjOFF8o/WXibjmTUIv7HdkhWPoclFYvWaucIUVg0zts7xSSMyQtkQaZh9p9bEg/oi/TWtSbMs87z92+JsmsoRc4tp4SWj14ZhmbhwuvlXvd2Qy4gaFTGpLA24G6i3XW/pTdXZJzq+dgQSVsf0jxLXvm0vx6msjZ0yTGVZmu1tOGTLoCtuAI4g35e8eB7XZdZqhqSlRSDsDbLue7lsWtdWAtm6gjrz0peoaoiFFFYNYAhbX31wOHzLNiYQRdWQuGYHmpRbn3WqJhtGHFTv9DDLCGsiyE2B0znLxCkEFQTcWtzsGfvuhXaGMHH+USm9uN5Cefka87sbe+iMzMmcMDlANrMB4b+R4H1oy4nKP17K4cmkueiy270yNh4wnBVCkcwQBcH+OdKdVYwO+GKhnaeOZkkc+Ii2VgOAZD4SBwAINqsfujtVsVgcPM/25IlL2+9azaDh4gdK3VxSsm2m+DRtbeY4WdVljPcuPDKtzZujLb93l527Nk7ww4r+bY34lWBDAcL2PH3da7sThUkUq6hlPEMLg+40w8dgGwGORoie5K3VWcGxuQ0d2uxUrYi/Ag2va1KoycqQ1w157JBpM2lt6ODQ3ZvuqLke3kPfWqXeaERlg4zBb5LjNc6AZePGmfhpc9yTckk3PE68TXb4/j/I3t0jly5daob+I2TJi8VPLcRRyOxsEu3EqbX0ucpN/wBa/UCQdgbR7mNIiLogCqQbkAcL9beVJETqouxsLfDjb4+p9lbsGhtr6aaeR+VdL8bGk1RF+RNtWx7RyBgCNQeFeqT9hteIeRYD2XpQrzJLVtHZF2rOTamPXDwySv8AZRSx93IeZ4e+oB2jtR8XM8shu7G/ko5KvQAae6pP7W9oGPCJGD/OyAH/AJUBY/2gtQxhsYM7nzA9B/5rmyvmj6T8TjjGPyPtuv4hybJ3gmwoKowym5sQDrbkTw4cPxNaMTjHkkMrN+cJvmGliNBltwtauE4kG3v+X416GKFvdUT3FjgpOVK2Sx2bb0NiEeGVi0keqsTcshPM8yCRr0YU9xUD9n+2O7x8ZvozlCfJ/CPQ5fSp4FdOOVo+R/JYVjzXHp8ift/ElMPIQbEjKPaxy/jf3VGsOIIndQeAGntdrH4U89+dqrEkaEMzO1wAPujmeA1YVHeNxLfSLBSjShQrE30GYuw5eEfFugrrx9HlsdC4u5AFtOPlqPT/AENdQf40jbLjy2tcA+oUA2uep4nzJpXkuFv/AB7PSqmHPs3HMs9+SFT/AFSbn4G1SGKiLZm0CZZ1yggsoVr2/wB0gIta7G44DpUq7Oe8UZPEqv7hUcq9jROmsGs1hqiMVs7WMMybWxGc5g5RlN/0TGoA04WKlfd5imhNNaw/gU5N69tJ300KxibLI4ErsQWKuRmsupva97603O8Xob8/CTVoNtcqgmkumektprc1ZXsuxfebKwp+6hQ+2N2T/Leq7bE2bJi5RDh4+8kIJCiw0HEnNYAa9atDuzsgYTCQQafm41Ukc2t4j72JPvrMnQqFOm9vnuwuNhsBaVDmjYWDAjioblcfG3SnDWLVJDFfZ8HOsqgyZnVsuVwQ666gnXn7L3FPrBwqdY2JB0IJBtz0sOPkade82yIWjeYxoZVSyuVGYC44H+LUxpMMSdCQ2liPh7da9bxFFpuKr+nF5EpWlJ2dxwx7yMErpbQ34gEhrDjY20v58q75cblFrW6j8Kb3dToCbo+nBltm6cDbNcgXtW+RST4zlZTmRr+FhaxB9oY+o411NW+TnuiSNkxlYYweOUE+06n99dleIxoK914Dduz1Fwhj9p2682NjhaABmiLXQsAWDAfZvpcFRoSONQxiMKiuyOpjkVrOvAgjQgjhVnTVat9IgNo4tL5iJnJ6+I5uH9a1c+SPs9z8Z5L/ANTql0KGyd2XnUPHJGV1vfP4bHnlUi/vrTtTdxsNkErqcwNsh+6QCDcX5jlSBg9uNhTIkcrRhipbLxJA4hgCV420IvzoixHfZpHYsbkFmJ4Dhx6X4VNx4PRx55PJTarngeG6G6r4maMwxMIxIpeXUKLMC1mP2j5Dn0qexTc7PMMI9m4YAghow9xw/OEvYezNb3U466IR1R4Pm+S8+T/i4RzbQ2ck6FXAPQ2F1PUE8DUb7z7KbBqWnUNhwf51WtkPIm/2Cb25g8OdqlKm/vbZ1SO/FsxHUKLWbqDfhVVJo4atjIwsgjszM0gOYqANTz0F9SBbS/DgDrW8704ZkDGTuxa57wFLX1GbNoLjW169z7sxk62Ckr4CqlfDwygiyn3aXNrVpfYOFwyhxBEJFUKJCuZgFUKpDG9rKAL8dNetEcsl2VnCLf0NOw4CqalmGY5SLHMrNePlzUjzqUsDh+7jRPuqB6CmZulsVnKSByY0NyCL5yq2Sx0tl063AUdTT5FDnsicoaujNJe9O1/omDxE/OONmXza3gHvYge+lSo87cdpd1s4Rg6zSovuS8h+KL61i5ZhX521HPz6+dew3iI8h8SflWuSvETeJj5D4V0Cjx7KsT3e1sKfvM6H2NG/42qy4qrW4LW2ngv6dPiatIKlk7NRmiiipmnHtaVEhkaQAoEYsDzABuPfwqCTiJ1kLxSWGYsYyuZBfkljeMDoNOPlUv8AaBicmBl/WKL+04v8AahueULr+/8ABhf0NRnmnjktHRWGOMl9kd311jHNmEKKAbEF75tcpBNtLheNjxpxdn8WXGfnXaXOpy94QwRlsylAfsmwYXHWmxFig1uXQ9flS/uvc4vDgcc4PuFyfgLUj8vNN1KRvwwiuES8KzRRXSRMVWPtZw/dbYxVtLsjj+tEhPxvVnarl27QZdqk/fhiPoXX/LWoLrlEfTyFjqSTpxNegdPjWmU8PbXThUzOq9WA9SB+NMDk3zZbbdrBdzg8NH9yGNfeqAH40p1hRas0gBTc3o0eI9cw+K/OnHTe3uXSE9HI9V/0oNQ3NsYnJGzFrZPF7hxAHX50oYONba8RofdXEYBI6DkzoCOoLi/wvWzC+CWRb8GYejWpRx1bDPhb2/gKU6SN33uH9o/dSvTCPsKZfa1siGbZ00sq3eBGaFsxGRzYXsCAb6aG9PStWJwqSqUkVXRhZlYAqR0IOhoRhT9hXhEIPu/Gpj7Q9zcJFi4wkKxrJFwjuozI5zEBdL2ZfSmJtTYUaJhAlw0hxGdiftLHIqoLcBYFuA1pvmjdD/E6T/Z2dkuw2xW0oiCFEFpmvrmCMoCjoSWGvkasmBTB7Id3YIcL36L+dkLqXuSSivYLroBdb6Cn/WOW3IrVOgooorDBndqT2wSjrKvwVz+FQ7NOQjew2uTpp7daljtflK4OMjW0w/w3qHsY4KMRroeHsrkyq5l4OonZsbF5o1J4kA215gHlTm3KxRkx8AAtZzf2BWJ/dSdvRsU4OXDqRbPhoCR0dIxG49UB/rUodm0gXaaA/pJIB7ct/wBwI99LrU6G2uJNdFFFdpzCN9bv0X0Pzpmb6blQ7TnWaZpFZUCDuyoFgzNrmVtbsaxRQA3z2NYM/wC8xH7cf/8AOt2E7I8JG6OHnJVlYAuliVIIB8HDSiitFJO+t36L6H50fXD9F9D86KKwYPrh+i+h+dcm05zMqhrCzBhbqL9b9axRQBwpgVDK2vhYMByuCCPiK9TYUNKz6gsbkDhWaKUZnZgMQYr5db24+V+ntrr+uH6L6H50UUwofXD9F9D86Prh+i+h+dFFACBvLspca8TyFlMYYLkIAIfLe+YH7opDxm4MEkcCFpR3JkysGXMe9KlgxKkEXUWsBz40UVOuWVTeqHVu+PoeHSGPVEvYtxOZixvaw4npSj9cP0X0Pzoop10TfYfXD9F9D86Prh+i+h+dFFaYJO82FGOg7qXRQwYFdCCLjnccGPKmvg+zzDIynNKbMpsWSxswNj4eBtRRU5LkpHoXN6tjJjzE0pZTHmClCBcNlvfMD9399cext1YsNPHMjOXjzWzEWN1IN7KOtFFZJKwXQ7vrh+i+h+dY+t36L6H50UVUm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26" name="Picture 6" descr="http://regiscareerservices.files.wordpress.com/2011/05/interview-attire-w-good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505200" y="3581400"/>
            <a:ext cx="2066925" cy="27908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/>
              <a:t>Men's Interview Attire</a:t>
            </a:r>
            <a:endParaRPr lang="en-US" dirty="0"/>
          </a:p>
          <a:p>
            <a:r>
              <a:rPr lang="en-US" dirty="0"/>
              <a:t>Suit (solid color - navy or dark grey)</a:t>
            </a:r>
          </a:p>
          <a:p>
            <a:r>
              <a:rPr lang="en-US" dirty="0"/>
              <a:t>Long sleeve shirt (white or coordinated with the suit)</a:t>
            </a:r>
          </a:p>
          <a:p>
            <a:r>
              <a:rPr lang="en-US" dirty="0"/>
              <a:t>Belt</a:t>
            </a:r>
          </a:p>
          <a:p>
            <a:r>
              <a:rPr lang="en-US" dirty="0"/>
              <a:t>Tie</a:t>
            </a:r>
          </a:p>
          <a:p>
            <a:r>
              <a:rPr lang="en-US" dirty="0"/>
              <a:t>Dark socks, conservative leather shoes</a:t>
            </a:r>
          </a:p>
          <a:p>
            <a:r>
              <a:rPr lang="en-US" dirty="0"/>
              <a:t>Little or no jewelry</a:t>
            </a:r>
          </a:p>
          <a:p>
            <a:r>
              <a:rPr lang="en-US" dirty="0"/>
              <a:t>Neat, professional hairstyle</a:t>
            </a:r>
          </a:p>
          <a:p>
            <a:r>
              <a:rPr lang="en-US" dirty="0"/>
              <a:t>Limit the aftershave</a:t>
            </a:r>
          </a:p>
          <a:p>
            <a:r>
              <a:rPr lang="en-US" dirty="0"/>
              <a:t>Neatly trimmed nails</a:t>
            </a:r>
          </a:p>
          <a:p>
            <a:r>
              <a:rPr lang="en-US" dirty="0"/>
              <a:t>Portfolio or briefcase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attire for </a:t>
            </a:r>
            <a:r>
              <a:rPr lang="en-US" dirty="0" smtClean="0"/>
              <a:t>an </a:t>
            </a:r>
            <a:r>
              <a:rPr lang="en-US" dirty="0" smtClean="0"/>
              <a:t>interview:</a:t>
            </a:r>
            <a:endParaRPr lang="en-US" dirty="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/>
              <a:t>Women's Interview Attire</a:t>
            </a:r>
            <a:endParaRPr lang="en-US" dirty="0"/>
          </a:p>
          <a:p>
            <a:r>
              <a:rPr lang="en-US" dirty="0"/>
              <a:t>Suit (navy, black or dark grey)</a:t>
            </a:r>
          </a:p>
          <a:p>
            <a:r>
              <a:rPr lang="en-US" dirty="0"/>
              <a:t>The suit skirt should be long enough so you can sit down comfortably</a:t>
            </a:r>
          </a:p>
          <a:p>
            <a:r>
              <a:rPr lang="en-US" dirty="0"/>
              <a:t>Coordinated blouse</a:t>
            </a:r>
          </a:p>
          <a:p>
            <a:r>
              <a:rPr lang="en-US" dirty="0"/>
              <a:t>Conservative shoes</a:t>
            </a:r>
          </a:p>
          <a:p>
            <a:r>
              <a:rPr lang="en-US" dirty="0"/>
              <a:t>Limited jewelry (no dangling earrings or arms full of bracelets)</a:t>
            </a:r>
          </a:p>
          <a:p>
            <a:r>
              <a:rPr lang="en-US" dirty="0"/>
              <a:t>No jewelry is better than cheap jewelry</a:t>
            </a:r>
          </a:p>
          <a:p>
            <a:r>
              <a:rPr lang="en-US" dirty="0"/>
              <a:t>Professional hairstyle</a:t>
            </a:r>
          </a:p>
          <a:p>
            <a:r>
              <a:rPr lang="en-US" dirty="0"/>
              <a:t>Neutral pantyhose</a:t>
            </a:r>
          </a:p>
          <a:p>
            <a:r>
              <a:rPr lang="en-US" dirty="0"/>
              <a:t>Light make-up and perfume</a:t>
            </a:r>
          </a:p>
          <a:p>
            <a:r>
              <a:rPr lang="en-US" dirty="0"/>
              <a:t>Neatly manicured clean nails</a:t>
            </a:r>
          </a:p>
          <a:p>
            <a:r>
              <a:rPr lang="en-US" dirty="0"/>
              <a:t>Portfolio or briefcase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Attire cont’d</a:t>
            </a:r>
            <a:endParaRPr lang="en-US" dirty="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Tell me about yourself (in two minutes).</a:t>
            </a:r>
          </a:p>
          <a:p>
            <a:r>
              <a:rPr lang="en-US" dirty="0" smtClean="0"/>
              <a:t>Why do you feel that you will be successful in ...?</a:t>
            </a:r>
          </a:p>
          <a:p>
            <a:r>
              <a:rPr lang="en-US" dirty="0" smtClean="0"/>
              <a:t>Why did you decide to interview with our organization?</a:t>
            </a:r>
          </a:p>
          <a:p>
            <a:r>
              <a:rPr lang="en-US" dirty="0" smtClean="0"/>
              <a:t>Are you willing to relocate?</a:t>
            </a:r>
          </a:p>
          <a:p>
            <a:r>
              <a:rPr lang="en-US" dirty="0" smtClean="0"/>
              <a:t>Why did you choose your major?</a:t>
            </a:r>
          </a:p>
          <a:p>
            <a:r>
              <a:rPr lang="en-US" dirty="0" smtClean="0"/>
              <a:t>Tell me about your scholastic record.</a:t>
            </a:r>
          </a:p>
          <a:p>
            <a:r>
              <a:rPr lang="en-US" dirty="0" smtClean="0"/>
              <a:t>What courses did you like best? least? Why?</a:t>
            </a:r>
          </a:p>
          <a:p>
            <a:r>
              <a:rPr lang="en-US" dirty="0" smtClean="0"/>
              <a:t>Tell me about your extra-curricular activities and interests.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Possible question that may be asked by an interviewer:</a:t>
            </a:r>
            <a:endParaRPr lang="en-US" dirty="0"/>
          </a:p>
        </p:txBody>
      </p:sp>
    </p:spTree>
  </p:cSld>
  <p:clrMapOvr>
    <a:masterClrMapping/>
  </p:clrMapOvr>
  <p:transition spd="slow">
    <p:wheel spokes="3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100</TotalTime>
  <Words>393</Words>
  <Application>Microsoft Office PowerPoint</Application>
  <PresentationFormat>On-screen Show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Slide 1</vt:lpstr>
      <vt:lpstr>Objectives:</vt:lpstr>
      <vt:lpstr>What is a job interview?</vt:lpstr>
      <vt:lpstr>Types of interviews:</vt:lpstr>
      <vt:lpstr>Preparing for an interview:</vt:lpstr>
      <vt:lpstr>Selection of Appropriate Attire:</vt:lpstr>
      <vt:lpstr>How attire for an interview:</vt:lpstr>
      <vt:lpstr>Attire cont’d</vt:lpstr>
      <vt:lpstr>Possible question that may be asked by an interviewer:</vt:lpstr>
      <vt:lpstr>Possible question s that can be asked by an interviewee:</vt:lpstr>
      <vt:lpstr>Typical layout for an interview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</dc:title>
  <dc:creator>DRTORY</dc:creator>
  <cp:lastModifiedBy>DRTORY</cp:lastModifiedBy>
  <cp:revision>12</cp:revision>
  <dcterms:created xsi:type="dcterms:W3CDTF">2012-05-08T18:22:47Z</dcterms:created>
  <dcterms:modified xsi:type="dcterms:W3CDTF">2012-05-10T16:10:36Z</dcterms:modified>
</cp:coreProperties>
</file>