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3"/>
  </p:notesMasterIdLst>
  <p:handoutMasterIdLst>
    <p:handoutMasterId r:id="rId14"/>
  </p:handoutMasterIdLst>
  <p:sldIdLst>
    <p:sldId id="267" r:id="rId2"/>
    <p:sldId id="262" r:id="rId3"/>
    <p:sldId id="263" r:id="rId4"/>
    <p:sldId id="257" r:id="rId5"/>
    <p:sldId id="258" r:id="rId6"/>
    <p:sldId id="259" r:id="rId7"/>
    <p:sldId id="260" r:id="rId8"/>
    <p:sldId id="265" r:id="rId9"/>
    <p:sldId id="261" r:id="rId10"/>
    <p:sldId id="266" r:id="rId11"/>
    <p:sldId id="264" r:id="rId12"/>
  </p:sldIdLst>
  <p:sldSz cx="103330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062" y="-90"/>
      </p:cViewPr>
      <p:guideLst>
        <p:guide orient="horz" pos="2160"/>
        <p:guide pos="32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223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6631E-3F27-4AF1-ABA3-BFD3D1F31E86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F8FCE-C56C-481D-9FD3-28F5A2C6DB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77E40-8CCD-4348-BEB9-568953211BCC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6138" y="685800"/>
            <a:ext cx="5165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1979A-F289-42C9-817E-C1193A519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1979A-F289-42C9-817E-C1193A5197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034104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74978" y="1752602"/>
            <a:ext cx="8783082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74978" y="3611607"/>
            <a:ext cx="8783082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254" y="4953000"/>
            <a:ext cx="10337293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6652" y="1481330"/>
            <a:ext cx="9299734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3973" y="274641"/>
            <a:ext cx="2008603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6652" y="274641"/>
            <a:ext cx="7147018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847" y="1219200"/>
            <a:ext cx="8008104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63847" y="2819400"/>
            <a:ext cx="3917944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008" y="2819400"/>
            <a:ext cx="3917944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05344" y="6507164"/>
            <a:ext cx="2066608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63847" y="6507164"/>
            <a:ext cx="3272129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44257" y="6172200"/>
            <a:ext cx="861087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D9664-7869-4F48-8EE1-EB416CDD2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120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310" y="1059712"/>
            <a:ext cx="8783082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32802" y="2931712"/>
            <a:ext cx="5166519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109575" y="3005472"/>
            <a:ext cx="206661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98918" y="3005472"/>
            <a:ext cx="206661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6652" y="1481329"/>
            <a:ext cx="456375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2628" y="1481329"/>
            <a:ext cx="456375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652" y="273050"/>
            <a:ext cx="9299734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652" y="5410200"/>
            <a:ext cx="456555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249042" y="5410200"/>
            <a:ext cx="4567346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16652" y="1444295"/>
            <a:ext cx="456555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9041" y="1444295"/>
            <a:ext cx="4567346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304" y="4876800"/>
            <a:ext cx="8454667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94302" y="5355102"/>
            <a:ext cx="4491427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33304" y="274320"/>
            <a:ext cx="8452425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01780" y="6407944"/>
            <a:ext cx="2169938" cy="365760"/>
          </a:xfrm>
        </p:spPr>
        <p:txBody>
          <a:bodyPr/>
          <a:lstStyle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32" y="5443402"/>
            <a:ext cx="8094213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8326" y="189968"/>
            <a:ext cx="9816386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49634" y="6407945"/>
            <a:ext cx="265635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26" y="4865122"/>
            <a:ext cx="9125519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09598" y="5001994"/>
            <a:ext cx="4296396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60525" y="5785023"/>
            <a:ext cx="4296396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828" y="5791253"/>
            <a:ext cx="3844733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438" y="5787739"/>
            <a:ext cx="3848344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790748" y="4988440"/>
            <a:ext cx="206661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580091" y="4988440"/>
            <a:ext cx="206661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809598" y="5001994"/>
            <a:ext cx="4296396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60525" y="5785023"/>
            <a:ext cx="4296396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828" y="5791253"/>
            <a:ext cx="3844733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438" y="5787739"/>
            <a:ext cx="3848344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16652" y="274638"/>
            <a:ext cx="9299734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16652" y="1481329"/>
            <a:ext cx="9299734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601780" y="6407944"/>
            <a:ext cx="2169938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CF44949-C7F9-4ECA-9B9A-0DBEBFE8B237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949634" y="6407945"/>
            <a:ext cx="265635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771718" y="6407945"/>
            <a:ext cx="41332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B712DD3-3536-467C-81D4-2FC23E3D4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dpm_edu_magghigh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519" y="914400"/>
            <a:ext cx="9268341" cy="403859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CONTACT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TORY ROBINSON</a:t>
            </a:r>
            <a:br>
              <a:rPr lang="en-US" dirty="0" smtClean="0"/>
            </a:br>
            <a:r>
              <a:rPr lang="en-US" dirty="0" smtClean="0"/>
              <a:t>819-2489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edpm_edu_magghigh@yahoo.com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http//:edpminstitute.yolasite.com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42119" y="990600"/>
            <a:ext cx="9265272" cy="2895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000" dirty="0" smtClean="0"/>
              <a:t>or</a:t>
            </a:r>
          </a:p>
          <a:p>
            <a:r>
              <a:rPr lang="en-US" sz="4000" dirty="0" smtClean="0"/>
              <a:t>Select finish mail merge from mail merge menu bar</a:t>
            </a:r>
          </a:p>
          <a:p>
            <a:endParaRPr lang="en-US" dirty="0"/>
          </a:p>
        </p:txBody>
      </p:sp>
    </p:spTree>
  </p:cSld>
  <p:clrMapOvr>
    <a:masterClrMapping/>
  </p:clrMapOvr>
  <p:transition spd="slow" advTm="120000">
    <p:wheel spokes="8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0719" y="685800"/>
            <a:ext cx="8686800" cy="548640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END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mtClean="0"/>
              <a:t>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2000" dirty="0" smtClean="0"/>
              <a:t>Created by: Tory Robinson</a:t>
            </a:r>
            <a:endParaRPr lang="en-US" sz="2000" dirty="0"/>
          </a:p>
        </p:txBody>
      </p:sp>
    </p:spTree>
  </p:cSld>
  <p:clrMapOvr>
    <a:masterClrMapping/>
  </p:clrMapOvr>
  <p:transition spd="slow" advTm="120000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719" y="609601"/>
            <a:ext cx="9677400" cy="559276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ELECTRONIC DOCUMENT PREPARATION AND MANAGEMENT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dirty="0" smtClean="0"/>
              <a:t>SCHOOL: MAGGOTTY </a:t>
            </a:r>
            <a:r>
              <a:rPr lang="en-US" sz="2400" dirty="0" smtClean="0"/>
              <a:t>HIGH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TEACHER: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APPLICATION SOFTWARE: MICROSOFT OFFICE WORD </a:t>
            </a:r>
            <a:r>
              <a:rPr lang="en-US" dirty="0" smtClean="0"/>
              <a:t>2007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OPERATING SOFTWARE: WINDOWS XP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TOPIC: MAIL MERGE</a:t>
            </a:r>
          </a:p>
        </p:txBody>
      </p:sp>
    </p:spTree>
  </p:cSld>
  <p:clrMapOvr>
    <a:masterClrMapping/>
  </p:clrMapOvr>
  <p:transition spd="slow">
    <p:fade thruBlk="1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19" y="1676400"/>
            <a:ext cx="9299734" cy="432511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Students should be able to: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State what is mail merge.</a:t>
            </a:r>
          </a:p>
          <a:p>
            <a:r>
              <a:rPr lang="en-US" dirty="0" smtClean="0"/>
              <a:t>State the purposes of mail merge.</a:t>
            </a:r>
          </a:p>
          <a:p>
            <a:r>
              <a:rPr lang="en-US" dirty="0" smtClean="0"/>
              <a:t>Identify documents that can be mail merged.</a:t>
            </a:r>
          </a:p>
          <a:p>
            <a:r>
              <a:rPr lang="en-US" dirty="0" smtClean="0"/>
              <a:t>Demonstrate the process involved in completing mail merge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19" y="685800"/>
            <a:ext cx="9299734" cy="106680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6"/>
          <p:cNvSpPr>
            <a:spLocks noGrp="1" noChangeArrowheads="1"/>
          </p:cNvSpPr>
          <p:nvPr>
            <p:ph idx="1"/>
          </p:nvPr>
        </p:nvSpPr>
        <p:spPr>
          <a:xfrm>
            <a:off x="975519" y="2286000"/>
            <a:ext cx="8534400" cy="4038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Mail merge is the combination of data files to be printed and distributed in masses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mail merge</a:t>
            </a:r>
          </a:p>
        </p:txBody>
      </p:sp>
    </p:spTree>
  </p:cSld>
  <p:clrMapOvr>
    <a:masterClrMapping/>
  </p:clrMapOvr>
  <p:transition spd="slow"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Grp="1" noChangeArrowheads="1"/>
          </p:cNvSpPr>
          <p:nvPr>
            <p:ph idx="1"/>
          </p:nvPr>
        </p:nvSpPr>
        <p:spPr>
          <a:xfrm>
            <a:off x="442119" y="1600200"/>
            <a:ext cx="9385843" cy="45053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purpose of mail merge is to duplicate a document with  specified names and addresses of recipients.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 of mail merge</a:t>
            </a:r>
          </a:p>
        </p:txBody>
      </p:sp>
    </p:spTree>
  </p:cSld>
  <p:clrMapOvr>
    <a:masterClrMapping/>
  </p:clrMapOvr>
  <p:transition spd="slow">
    <p:wedg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/>
          <p:cNvSpPr>
            <a:spLocks noGrp="1" noChangeArrowheads="1"/>
          </p:cNvSpPr>
          <p:nvPr>
            <p:ph idx="1"/>
          </p:nvPr>
        </p:nvSpPr>
        <p:spPr>
          <a:xfrm>
            <a:off x="518319" y="1752600"/>
            <a:ext cx="9299734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Letters</a:t>
            </a:r>
          </a:p>
          <a:p>
            <a:r>
              <a:rPr lang="en-US" sz="4000" dirty="0" smtClean="0"/>
              <a:t>Labels</a:t>
            </a:r>
          </a:p>
          <a:p>
            <a:r>
              <a:rPr lang="en-US" sz="4000" dirty="0" smtClean="0"/>
              <a:t>Envelopes</a:t>
            </a:r>
          </a:p>
          <a:p>
            <a:r>
              <a:rPr lang="en-US" sz="4000" dirty="0" smtClean="0"/>
              <a:t>E – mail  and other documents to be dispatched in masses 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1894391" y="381001"/>
            <a:ext cx="7760542" cy="10652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/>
              <a:t>DOCUMENTS THAT CAN BE MAIL MERGE</a:t>
            </a:r>
          </a:p>
        </p:txBody>
      </p:sp>
    </p:spTree>
  </p:cSld>
  <p:clrMapOvr>
    <a:masterClrMapping/>
  </p:clrMapOvr>
  <p:transition spd="slow">
    <p:pull dir="u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Grp="1" noChangeArrowheads="1"/>
          </p:cNvSpPr>
          <p:nvPr>
            <p:ph idx="1"/>
          </p:nvPr>
        </p:nvSpPr>
        <p:spPr>
          <a:xfrm>
            <a:off x="516652" y="1219201"/>
            <a:ext cx="9299734" cy="4835525"/>
          </a:xfrm>
        </p:spPr>
        <p:txBody>
          <a:bodyPr vert="horz">
            <a:noAutofit/>
          </a:bodyPr>
          <a:lstStyle/>
          <a:p>
            <a:r>
              <a:rPr lang="en-US" sz="4000" dirty="0" smtClean="0"/>
              <a:t>Select MAILING from the menu ribbon</a:t>
            </a:r>
          </a:p>
          <a:p>
            <a:r>
              <a:rPr lang="en-US" sz="4000" dirty="0" smtClean="0"/>
              <a:t>Select recipients</a:t>
            </a:r>
          </a:p>
          <a:p>
            <a:r>
              <a:rPr lang="en-US" sz="4000" dirty="0" smtClean="0"/>
              <a:t>Type new list</a:t>
            </a:r>
          </a:p>
          <a:p>
            <a:r>
              <a:rPr lang="en-US" sz="4000" dirty="0" smtClean="0"/>
              <a:t>Select customize columns from dialogue box – to delete, add or remove unwanted fields</a:t>
            </a:r>
          </a:p>
          <a:p>
            <a:endParaRPr lang="en-US" sz="4000" dirty="0" smtClean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2066608" y="304801"/>
            <a:ext cx="6680596" cy="5238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STEPS IN PREPARING </a:t>
            </a:r>
          </a:p>
        </p:txBody>
      </p:sp>
    </p:spTree>
  </p:cSld>
  <p:clrMapOvr>
    <a:masterClrMapping/>
  </p:clrMapOvr>
  <p:transition spd="slow">
    <p:wheel spokes="3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Add the required fields</a:t>
            </a:r>
          </a:p>
          <a:p>
            <a:r>
              <a:rPr lang="en-US" sz="4000" dirty="0" smtClean="0"/>
              <a:t>Type the names and addresses of the recipients</a:t>
            </a:r>
          </a:p>
          <a:p>
            <a:r>
              <a:rPr lang="en-US" sz="4000" dirty="0" smtClean="0"/>
              <a:t>Select ok</a:t>
            </a:r>
          </a:p>
          <a:p>
            <a:r>
              <a:rPr lang="en-US" sz="4000" dirty="0" smtClean="0"/>
              <a:t>Save the data source</a:t>
            </a:r>
          </a:p>
          <a:p>
            <a:r>
              <a:rPr lang="en-US" sz="4000" dirty="0" smtClean="0"/>
              <a:t>Select the insert merge field icon form the mailing menu – insert the fields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CONT’D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xfrm>
            <a:off x="1204119" y="304800"/>
            <a:ext cx="8008104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Steps cont’d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70719" y="914400"/>
            <a:ext cx="9041408" cy="54864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Preview the results</a:t>
            </a:r>
          </a:p>
          <a:p>
            <a:r>
              <a:rPr lang="en-US" sz="4000" dirty="0" smtClean="0"/>
              <a:t>Select finish and merge </a:t>
            </a:r>
          </a:p>
          <a:p>
            <a:r>
              <a:rPr lang="en-US" sz="4000" dirty="0" smtClean="0"/>
              <a:t>Edit individual document and select ok</a:t>
            </a:r>
          </a:p>
        </p:txBody>
      </p:sp>
    </p:spTree>
  </p:cSld>
  <p:clrMapOvr>
    <a:masterClrMapping/>
  </p:clrMapOvr>
  <p:transition spd="slow" advTm="120000">
    <p:dissolve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237</TotalTime>
  <Words>222</Words>
  <Application>Microsoft Office PowerPoint</Application>
  <PresentationFormat>Custom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CONTACT  TORY ROBINSON 819-2489 edpm_edu_magghigh@yahoo.com http//:edpminstitute.yolasite.com </vt:lpstr>
      <vt:lpstr>Slide 2</vt:lpstr>
      <vt:lpstr>OBJECTIVES</vt:lpstr>
      <vt:lpstr>What is mail merge</vt:lpstr>
      <vt:lpstr>Purpose of mail merge</vt:lpstr>
      <vt:lpstr>DOCUMENTS THAT CAN BE MAIL MERGE</vt:lpstr>
      <vt:lpstr>STEPS IN PREPARING </vt:lpstr>
      <vt:lpstr>STEPS CONT’D</vt:lpstr>
      <vt:lpstr>Steps cont’d</vt:lpstr>
      <vt:lpstr>Slide 10</vt:lpstr>
      <vt:lpstr>Slide 11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DRTORY</cp:lastModifiedBy>
  <cp:revision>17</cp:revision>
  <dcterms:created xsi:type="dcterms:W3CDTF">2011-05-10T21:24:45Z</dcterms:created>
  <dcterms:modified xsi:type="dcterms:W3CDTF">2012-07-19T00:52:19Z</dcterms:modified>
</cp:coreProperties>
</file>